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Predicción de grandes incendios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" dirty="0" smtClean="0"/>
              <a:t>Fernando Juan Pérez Porras</a:t>
            </a:r>
          </a:p>
          <a:p>
            <a:r>
              <a:rPr lang="es-ES" dirty="0" smtClean="0"/>
              <a:t>Carmen Cima Rodríguez</a:t>
            </a:r>
          </a:p>
          <a:p>
            <a:r>
              <a:rPr lang="es-ES" dirty="0" smtClean="0"/>
              <a:t>Juan María</a:t>
            </a:r>
          </a:p>
          <a:p>
            <a:r>
              <a:rPr lang="es-ES" dirty="0" err="1" smtClean="0"/>
              <a:t>Jose</a:t>
            </a:r>
            <a:r>
              <a:rPr lang="es-ES" dirty="0" smtClean="0"/>
              <a:t> Luis</a:t>
            </a:r>
          </a:p>
          <a:p>
            <a:r>
              <a:rPr lang="es-ES" dirty="0" smtClean="0"/>
              <a:t>Carlos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49" y="3602038"/>
            <a:ext cx="2233933" cy="31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qué?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47" y="2042815"/>
            <a:ext cx="6572380" cy="3695700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86" y="5224072"/>
            <a:ext cx="1087696" cy="1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IMPACTO SOCIAL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0" y="2084716"/>
            <a:ext cx="7434468" cy="37791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86" y="5224072"/>
            <a:ext cx="1087696" cy="1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RECOPILACIÓN DE DATOS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588" y="669183"/>
            <a:ext cx="905763" cy="986217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19" y="1962005"/>
            <a:ext cx="1174042" cy="117404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839319" y="2166774"/>
            <a:ext cx="311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</a:t>
            </a:r>
            <a:r>
              <a:rPr lang="es-ES" dirty="0" smtClean="0"/>
              <a:t>ncendios </a:t>
            </a:r>
            <a:r>
              <a:rPr lang="es-ES" dirty="0"/>
              <a:t>forestales del INFOCA 2000-2018</a:t>
            </a:r>
          </a:p>
          <a:p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85" y="2979647"/>
            <a:ext cx="1235434" cy="176158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223709" y="3537273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Capas </a:t>
            </a:r>
            <a:r>
              <a:rPr lang="es-ES" dirty="0" err="1" smtClean="0"/>
              <a:t>geospaciales</a:t>
            </a:r>
            <a:r>
              <a:rPr lang="es-ES" dirty="0" smtClean="0"/>
              <a:t>: riesgos topográficos, </a:t>
            </a:r>
            <a:r>
              <a:rPr lang="es-ES" dirty="0" err="1" smtClean="0"/>
              <a:t>etc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19" y="3860439"/>
            <a:ext cx="1427963" cy="175749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632433" y="4492196"/>
            <a:ext cx="152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Imágenes de satélite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86" y="5224072"/>
            <a:ext cx="1087696" cy="1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0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DETECTADOS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r>
              <a:rPr lang="es-ES" sz="1800" dirty="0" smtClean="0"/>
              <a:t>POCA CANTIDAD DE DATOS</a:t>
            </a:r>
          </a:p>
          <a:p>
            <a:pPr marL="0" indent="0">
              <a:buNone/>
            </a:pPr>
            <a:endParaRPr lang="es-ES" sz="1800" dirty="0" smtClean="0"/>
          </a:p>
          <a:p>
            <a:r>
              <a:rPr lang="es-ES" sz="1800" dirty="0" smtClean="0"/>
              <a:t>MUESTRA DESBALANCEADA:</a:t>
            </a:r>
          </a:p>
          <a:p>
            <a:pPr marL="0" indent="0">
              <a:buNone/>
            </a:pPr>
            <a:r>
              <a:rPr lang="es-ES" sz="1800" dirty="0"/>
              <a:t>	</a:t>
            </a:r>
            <a:r>
              <a:rPr lang="es-ES" sz="1800" dirty="0" smtClean="0"/>
              <a:t>SÓLO UN 25% DE LOS </a:t>
            </a:r>
          </a:p>
          <a:p>
            <a:pPr marL="0" indent="0">
              <a:buNone/>
            </a:pPr>
            <a:r>
              <a:rPr lang="es-ES" sz="1800" dirty="0" smtClean="0"/>
              <a:t>INCENDIOS ERAN GRANDES INCENDIOS</a:t>
            </a:r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7" y="2188343"/>
            <a:ext cx="5143593" cy="28913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86" y="5224072"/>
            <a:ext cx="1087696" cy="1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7881" y="2384388"/>
            <a:ext cx="10509675" cy="3695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Variables que han intervenido en el modelo: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Algoritmo empleado:  </a:t>
            </a:r>
            <a:r>
              <a:rPr lang="es-ES" b="1" dirty="0" smtClean="0"/>
              <a:t>SVC</a:t>
            </a:r>
          </a:p>
          <a:p>
            <a:pPr marL="0" indent="0">
              <a:buNone/>
            </a:pPr>
            <a:r>
              <a:rPr lang="es-ES" dirty="0" smtClean="0"/>
              <a:t>Técnica de balanceo empleada: </a:t>
            </a:r>
            <a:r>
              <a:rPr lang="es-ES" b="1" dirty="0" err="1" smtClean="0"/>
              <a:t>Smote</a:t>
            </a: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Estadístico de evaluación – Especificidad: </a:t>
            </a:r>
          </a:p>
          <a:p>
            <a:pPr marL="0" indent="0">
              <a:buNone/>
            </a:pPr>
            <a:r>
              <a:rPr lang="es-ES" b="1" dirty="0" smtClean="0"/>
              <a:t>	90% de acierto </a:t>
            </a:r>
            <a:r>
              <a:rPr lang="es-ES" dirty="0" smtClean="0"/>
              <a:t>de la clase </a:t>
            </a:r>
            <a:r>
              <a:rPr lang="es-ES" b="1" dirty="0" smtClean="0"/>
              <a:t>Grandes incendios</a:t>
            </a:r>
            <a:endParaRPr lang="es-ES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82475"/>
              </p:ext>
            </p:extLst>
          </p:nvPr>
        </p:nvGraphicFramePr>
        <p:xfrm>
          <a:off x="6573794" y="1634065"/>
          <a:ext cx="2529017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9017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Velocidad</a:t>
                      </a:r>
                      <a:r>
                        <a:rPr lang="es-ES" baseline="0" dirty="0" smtClean="0"/>
                        <a:t> del viento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Humedad relativa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Vulnerabilidad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Temperatura media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Necesidades hídricas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NDVI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8919" t="37647" r="46315" b="16463"/>
          <a:stretch/>
        </p:blipFill>
        <p:spPr>
          <a:xfrm>
            <a:off x="8464567" y="4019219"/>
            <a:ext cx="2079866" cy="21677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86" y="5224072"/>
            <a:ext cx="1087696" cy="15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63</TotalTime>
  <Words>85</Words>
  <Application>Microsoft Office PowerPoint</Application>
  <PresentationFormat>Panorámica</PresentationFormat>
  <Paragraphs>34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Predicción de grandes incendios</vt:lpstr>
      <vt:lpstr>¿por qué?</vt:lpstr>
      <vt:lpstr>IMPACTO SOCIAL</vt:lpstr>
      <vt:lpstr>RECOPILACIÓN DE DATOS</vt:lpstr>
      <vt:lpstr>PROBLEMAS DETECTADOS</vt:lpstr>
      <vt:lpstr>RESULTADOS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grandes incendios</dc:title>
  <dc:creator>carmen cima rodriguez</dc:creator>
  <cp:lastModifiedBy>carmen cima rodriguez</cp:lastModifiedBy>
  <cp:revision>9</cp:revision>
  <dcterms:created xsi:type="dcterms:W3CDTF">2019-07-17T16:12:30Z</dcterms:created>
  <dcterms:modified xsi:type="dcterms:W3CDTF">2019-07-17T17:15:50Z</dcterms:modified>
</cp:coreProperties>
</file>